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57" r:id="rId4"/>
    <p:sldId id="258" r:id="rId5"/>
    <p:sldId id="262" r:id="rId6"/>
    <p:sldId id="259" r:id="rId7"/>
    <p:sldId id="260" r:id="rId8"/>
    <p:sldId id="263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0A43-8388-407B-B63C-CB281E9C716F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D42F3-3911-4F67-A1E9-C81E57404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25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D42F3-3911-4F67-A1E9-C81E57404B9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668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77AED-2B52-48BD-A961-D4BD373A6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C3833-3FEC-4F9A-B326-2290BFA05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8EEE4-B1B7-452B-A90D-A588703E1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E89A5-5208-4819-B81F-DFA80E9D9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D11B9-C18E-41E3-80FF-87A5407C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01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32E17-914F-442C-BE63-00A959AEF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02892-8657-42AF-BBE4-99FA16D98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1642A-BC3C-4B49-9B65-4B7D1302D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CFC92-18B6-48E9-AB0E-4A463CA7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4A986-46F7-4148-97A2-7CC9049BB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30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C2BE8F-3176-444A-BE22-939BDD282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8C74F4-76F2-4360-805B-FA3060FDA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A6E7E-38F2-4105-9563-4889264DC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36493-D512-4798-9625-33CF77B7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67101-09B9-49AA-AF6D-73FC9A8B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49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FB610-39F0-4F8E-B52E-323A983B7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5D946-2B6F-41FA-9DCC-80E77A09C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2F38-B779-4CDB-AB4F-13082CD1E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240C0-85AB-4931-9809-7B943DFEF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64759-8C2E-4E5B-B5D5-94639844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09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7153-ED6C-4625-86A1-7EEDBDF5C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390E6-87D0-4BBA-8EDE-1D5DC4677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7D896-BAD6-41B7-AC37-57282CDE2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13505-D7A2-4DD9-837E-28E13373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0FE2A-1D13-4427-88A9-B9424D40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50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326E7-0118-4A87-95FE-289EB00AF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A1FDA-E1C3-4B81-9A12-5DAAE06DD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7C0D95-8034-4729-9CE6-15A5A0134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0ECB0-4C1B-476A-B549-68D0D6AB9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6A299-8EAC-4A9A-8E76-AB0816D25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9E2BB-5A2C-42AF-8A3D-9B3DEBAEA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12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EB7F9-68E9-4330-9A28-A45CE3A32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D7695-B10E-4066-A5DA-F49EEFC7D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9D48E-EA96-4F12-8A1C-678516F04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9D2A1-3D62-4213-A62F-C6538F748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E60A26-6603-41DF-AADD-131314A1C8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B1B747-1FD7-42B5-96AF-2779C2C0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463146-C48F-450C-93F1-FF6CAA3D2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545C48-8B03-4783-8A62-83CF9FF2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37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1556-D930-4422-A588-50951930F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8391EB-C453-41F7-98EF-F60A8AF33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C4EEE-A4C3-4F9B-AEAC-3353EDC64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0164A-BA56-4AC1-82C4-18ED3E619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98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C841D-0954-433F-B0CA-528418E8D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13B46D-E43A-4935-81BC-EF00027B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F3A3D6-B87D-4BAA-9765-98BE2B671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47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0FA9-70A3-4215-AD79-5A01B8C8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1A074-0FEE-4AF6-8ADA-562189CE0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AB11C-9A7D-4892-9DA4-C5C463E19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65206-1A83-4B39-927E-7B70C9AEC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BBA06-741C-424B-9418-A3400DE0C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F82D6-818B-41C0-ACDB-B76BFD61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90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BDA34-0045-4C5E-9F55-4D9CA569B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8FD09A-333B-427F-A391-EDFB87F7A3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57B-BDE6-43B3-A847-3F5CA28B9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5275C-150B-4860-955A-36E15865C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B1EFE-9ED9-4CE7-8D8E-C07D8166D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3C063-C965-4B73-B986-56079CC2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92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D0602E-0DF3-46E3-87E1-FCE7F5CA5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AB0DC-8BF8-41F5-831F-A8706B4A0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DD633-D8E3-4D40-BAC2-BA362DE5A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C6C26-2C50-44D4-8F2A-7D857F9EB580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F7F80-9CCE-4E2D-9DF1-F60298274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40E68-D036-4652-B900-1D05AEDA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8F0FD-96D8-4314-8294-3093F2ACE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3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uk/url?sa=i&amp;rct=j&amp;q=&amp;esrc=s&amp;source=images&amp;cd=&amp;ved=2ahUKEwj03uLguMffAhULz4UKHZeQB-MQjRx6BAgBEAU&amp;url=https://www.facebook.com/PhabCharity/&amp;psig=AOvVaw2i_WOdC5BkshFq_5Gce3eB&amp;ust=15462554996861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08538-1D77-4F2E-85D2-D74A92A71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7658" y="858519"/>
            <a:ext cx="9144000" cy="1203643"/>
          </a:xfrm>
        </p:spPr>
        <p:txBody>
          <a:bodyPr/>
          <a:lstStyle/>
          <a:p>
            <a:r>
              <a:rPr lang="en-GB" b="1" u="sng" dirty="0"/>
              <a:t>PHAB Quiz Night</a:t>
            </a:r>
          </a:p>
        </p:txBody>
      </p:sp>
      <p:pic>
        <p:nvPicPr>
          <p:cNvPr id="1026" name="Picture 2" descr="Image result for phab">
            <a:hlinkClick r:id="rId2"/>
            <a:extLst>
              <a:ext uri="{FF2B5EF4-FFF2-40B4-BE49-F238E27FC236}">
                <a16:creationId xmlns:a16="http://schemas.microsoft.com/office/drawing/2014/main" id="{10CFF4A3-839C-456D-8CA3-95CC2A3D8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20683" cy="2920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phab">
            <a:hlinkClick r:id="rId2"/>
            <a:extLst>
              <a:ext uri="{FF2B5EF4-FFF2-40B4-BE49-F238E27FC236}">
                <a16:creationId xmlns:a16="http://schemas.microsoft.com/office/drawing/2014/main" id="{265DB2C9-2830-4D18-925F-F4961A2BF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317" y="0"/>
            <a:ext cx="2920683" cy="2920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730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2A1F-2349-4AC4-A630-BA10DA03B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4223"/>
            <a:ext cx="6151880" cy="1325563"/>
          </a:xfrm>
        </p:spPr>
        <p:txBody>
          <a:bodyPr/>
          <a:lstStyle/>
          <a:p>
            <a:r>
              <a:rPr lang="en-GB" b="1" u="sng" dirty="0"/>
              <a:t>Round 6 - Multiple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82FF-B698-4AD2-8580-6F934E432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3029"/>
            <a:ext cx="12192000" cy="6279451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/>
              <a:t>Who has the more followers on twitter, Donald Trump or Barack Obama? </a:t>
            </a:r>
          </a:p>
          <a:p>
            <a:pPr marL="514350" indent="-514350">
              <a:buAutoNum type="arabicPeriod"/>
            </a:pPr>
            <a:r>
              <a:rPr lang="en-GB" dirty="0"/>
              <a:t>Who has scored more goals in the premier league goals, Frank Lampard or Thierry Henry? </a:t>
            </a:r>
          </a:p>
          <a:p>
            <a:pPr marL="514350" indent="-514350">
              <a:buAutoNum type="arabicPeriod"/>
            </a:pPr>
            <a:r>
              <a:rPr lang="en-GB" dirty="0"/>
              <a:t>In what film is the line ‘I do believe in fairies’ repeated; Peter Pan or The Tooth Fairy? </a:t>
            </a:r>
          </a:p>
          <a:p>
            <a:pPr marL="514350" indent="-514350">
              <a:buAutoNum type="arabicPeriod"/>
            </a:pPr>
            <a:r>
              <a:rPr lang="en-GB" dirty="0"/>
              <a:t>According to a customer satisfaction survey at the end of 2018, which supermarket rated a 74% satisfaction rating, giving them the ‘best supermarket’ label; Aldi, Marks and </a:t>
            </a:r>
            <a:r>
              <a:rPr lang="en-GB" dirty="0" err="1"/>
              <a:t>Spencers</a:t>
            </a:r>
            <a:r>
              <a:rPr lang="en-GB" dirty="0"/>
              <a:t> or Lidl? </a:t>
            </a:r>
          </a:p>
          <a:p>
            <a:pPr marL="514350" indent="-514350">
              <a:buAutoNum type="arabicPeriod"/>
            </a:pPr>
            <a:r>
              <a:rPr lang="en-GB" dirty="0"/>
              <a:t>What does a nidoligist study; Waves, clouds, Birds nests? </a:t>
            </a:r>
          </a:p>
          <a:p>
            <a:pPr marL="514350" indent="-514350">
              <a:buAutoNum type="arabicPeriod"/>
            </a:pPr>
            <a:r>
              <a:rPr lang="en-GB" dirty="0"/>
              <a:t>Which part of the body does a turtle use to breathe? Eyes, Anus, mouth? </a:t>
            </a:r>
          </a:p>
          <a:p>
            <a:pPr marL="514350" indent="-514350">
              <a:buAutoNum type="arabicPeriod"/>
            </a:pPr>
            <a:r>
              <a:rPr lang="en-GB" dirty="0"/>
              <a:t>Which is the longest river in the world? Amazon or Nile? </a:t>
            </a:r>
          </a:p>
          <a:p>
            <a:pPr marL="514350" indent="-514350">
              <a:buAutoNum type="arabicPeriod"/>
            </a:pPr>
            <a:r>
              <a:rPr lang="en-GB" dirty="0"/>
              <a:t>Which country is home to more billionaires: Hong Kong or India? </a:t>
            </a:r>
          </a:p>
          <a:p>
            <a:pPr marL="514350" indent="-514350">
              <a:buAutoNum type="arabicPeriod"/>
            </a:pPr>
            <a:r>
              <a:rPr lang="en-GB" dirty="0"/>
              <a:t>How many Weatherspoon's pubs are there in England; 800, 900 or 1000? </a:t>
            </a:r>
          </a:p>
          <a:p>
            <a:pPr marL="514350" indent="-514350">
              <a:buAutoNum type="arabicPeriod"/>
            </a:pPr>
            <a:r>
              <a:rPr lang="en-GB" dirty="0"/>
              <a:t> What is the largest planet in our solar system: Jupiter, Neptune, Earth? 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771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E003-2903-4F91-B359-6E59117B6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1755"/>
            <a:ext cx="6944360" cy="1325563"/>
          </a:xfrm>
        </p:spPr>
        <p:txBody>
          <a:bodyPr/>
          <a:lstStyle/>
          <a:p>
            <a:r>
              <a:rPr lang="en-GB" b="1" u="sng" dirty="0"/>
              <a:t>Round 7 - General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13A5C-9CED-4DE6-BD39-6CADDF418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1088"/>
            <a:ext cx="11958320" cy="56651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In 2018, which country were women officially allowed to drive for the first time?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Jack Dorsey founded which social network in March 2006?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Which nation gave women the right to vote first?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event happened in London on April 29</a:t>
            </a:r>
            <a:r>
              <a:rPr lang="en-GB" baseline="30000" dirty="0"/>
              <a:t>th</a:t>
            </a:r>
            <a:r>
              <a:rPr lang="en-GB" dirty="0"/>
              <a:t> 2011?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How many men have walked on the moon?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is Rosa Parks famously known for?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city in the world has the largest population?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comes after red on a traffic light sequence?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is the largest bone in your body?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date is the 2019 London marathon being held on?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91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19615-8A96-4A5B-A977-4AF3D99FB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A6FE0-FC0D-43A1-9EDF-CCBC91AB3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dirty="0"/>
              <a:t>RAFFLE </a:t>
            </a:r>
          </a:p>
          <a:p>
            <a:pPr marL="0" indent="0" algn="ctr">
              <a:buNone/>
            </a:pPr>
            <a:r>
              <a:rPr lang="en-GB" sz="6000" dirty="0"/>
              <a:t>ANNOUNCE WINNERS</a:t>
            </a:r>
          </a:p>
        </p:txBody>
      </p:sp>
    </p:spTree>
    <p:extLst>
      <p:ext uri="{BB962C8B-B14F-4D97-AF65-F5344CB8AC3E}">
        <p14:creationId xmlns:p14="http://schemas.microsoft.com/office/powerpoint/2010/main" val="349504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9219E-B43A-4770-A044-974306A66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60" y="1036320"/>
            <a:ext cx="11887200" cy="5821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PLAY YOUR TRUMP CARD AND GET DOUBLE POINTS FOR THAT ROUND!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The 7 Rounds are:</a:t>
            </a:r>
          </a:p>
          <a:p>
            <a:pPr marL="0" indent="0" algn="ctr">
              <a:buNone/>
            </a:pPr>
            <a:r>
              <a:rPr lang="en-GB" dirty="0"/>
              <a:t>FILM</a:t>
            </a:r>
          </a:p>
          <a:p>
            <a:pPr marL="0" indent="0" algn="ctr">
              <a:buNone/>
            </a:pPr>
            <a:r>
              <a:rPr lang="en-GB" dirty="0"/>
              <a:t>MUSIC</a:t>
            </a:r>
          </a:p>
          <a:p>
            <a:pPr marL="0" indent="0" algn="ctr">
              <a:buNone/>
            </a:pPr>
            <a:r>
              <a:rPr lang="en-GB" dirty="0"/>
              <a:t>GUESS THE YEAR</a:t>
            </a:r>
          </a:p>
          <a:p>
            <a:pPr marL="0" indent="0" algn="ctr">
              <a:buNone/>
            </a:pPr>
            <a:r>
              <a:rPr lang="en-GB" dirty="0"/>
              <a:t>SPORT</a:t>
            </a:r>
          </a:p>
          <a:p>
            <a:pPr marL="0" indent="0" algn="ctr">
              <a:buNone/>
            </a:pPr>
            <a:r>
              <a:rPr lang="en-GB" dirty="0"/>
              <a:t>KIDS ROUND</a:t>
            </a:r>
          </a:p>
          <a:p>
            <a:pPr marL="0" indent="0" algn="ctr">
              <a:buNone/>
            </a:pPr>
            <a:r>
              <a:rPr lang="en-GB" dirty="0"/>
              <a:t>MULTIPLE CHOICE</a:t>
            </a:r>
          </a:p>
          <a:p>
            <a:pPr marL="0" indent="0" algn="ctr">
              <a:buNone/>
            </a:pPr>
            <a:r>
              <a:rPr lang="en-GB" dirty="0"/>
              <a:t>GENERAL KNOWLEDGE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 INTERVALS WHERE YOU HAVE ACTIVITIES THAT BOOST YOUR POINTS!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BB9C29-D4C8-4BFF-9D97-F6BA5DF18030}"/>
              </a:ext>
            </a:extLst>
          </p:cNvPr>
          <p:cNvSpPr txBox="1"/>
          <p:nvPr/>
        </p:nvSpPr>
        <p:spPr>
          <a:xfrm>
            <a:off x="1016000" y="328434"/>
            <a:ext cx="7254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/>
              <a:t>TRUMP CARD</a:t>
            </a:r>
          </a:p>
        </p:txBody>
      </p:sp>
    </p:spTree>
    <p:extLst>
      <p:ext uri="{BB962C8B-B14F-4D97-AF65-F5344CB8AC3E}">
        <p14:creationId xmlns:p14="http://schemas.microsoft.com/office/powerpoint/2010/main" val="110599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11C45-7D7A-4E11-9A21-D5066F97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1755"/>
            <a:ext cx="10515600" cy="1325563"/>
          </a:xfrm>
        </p:spPr>
        <p:txBody>
          <a:bodyPr/>
          <a:lstStyle/>
          <a:p>
            <a:r>
              <a:rPr lang="en-GB" b="1" u="sng" dirty="0"/>
              <a:t>Round 1 - FILM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6232C-B9D3-4866-BA75-C5BE5DAB8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873760"/>
            <a:ext cx="11744960" cy="618744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GB" dirty="0"/>
              <a:t>The Wolf of Wall Street movie is based on the true story of which former American stock broker? </a:t>
            </a:r>
          </a:p>
          <a:p>
            <a:pPr marL="514350" indent="-514350">
              <a:buAutoNum type="arabicPeriod"/>
            </a:pPr>
            <a:r>
              <a:rPr lang="en-GB" dirty="0"/>
              <a:t>Which street cat rose to fame in 2016 with the release of a movie based on the real life story of a homeless man called James Bowen? </a:t>
            </a:r>
          </a:p>
          <a:p>
            <a:pPr marL="514350" indent="-514350">
              <a:buAutoNum type="arabicPeriod"/>
            </a:pPr>
            <a:r>
              <a:rPr lang="en-GB" dirty="0"/>
              <a:t>What are the names of the three famous chipmunks? .</a:t>
            </a:r>
          </a:p>
          <a:p>
            <a:pPr marL="514350" indent="-514350">
              <a:buAutoNum type="arabicPeriod"/>
            </a:pPr>
            <a:r>
              <a:rPr lang="en-GB" dirty="0"/>
              <a:t>What is the film title of the sequel to Alice In Wonderland? </a:t>
            </a:r>
          </a:p>
          <a:p>
            <a:pPr marL="514350" indent="-514350">
              <a:buAutoNum type="arabicPeriod"/>
            </a:pPr>
            <a:r>
              <a:rPr lang="en-GB" dirty="0"/>
              <a:t>From which movie did the famous quote ‘Let me tell you something my friend, hope is a dangerous thing, hope can drive a man insane’ come from? </a:t>
            </a:r>
          </a:p>
          <a:p>
            <a:pPr marL="514350" indent="-514350">
              <a:buAutoNum type="arabicPeriod"/>
            </a:pPr>
            <a:r>
              <a:rPr lang="en-GB" dirty="0"/>
              <a:t>Which city is the film Trainspotting based in? </a:t>
            </a:r>
          </a:p>
          <a:p>
            <a:pPr marL="514350" indent="-514350">
              <a:buAutoNum type="arabicPeriod"/>
            </a:pPr>
            <a:r>
              <a:rPr lang="en-GB" dirty="0"/>
              <a:t>For which 2011 movie did Colin Firth win an Oscar? </a:t>
            </a:r>
          </a:p>
          <a:p>
            <a:pPr marL="514350" indent="-514350">
              <a:buAutoNum type="arabicPeriod"/>
            </a:pPr>
            <a:r>
              <a:rPr lang="en-GB" dirty="0"/>
              <a:t>Which actress plays Carrie Bradshaw in the TV series and Sex and the City movies? </a:t>
            </a:r>
          </a:p>
          <a:p>
            <a:pPr marL="514350" indent="-514350">
              <a:buAutoNum type="arabicPeriod"/>
            </a:pPr>
            <a:r>
              <a:rPr lang="en-GB" dirty="0"/>
              <a:t>In Star Wars, who was the first character to speak?</a:t>
            </a:r>
          </a:p>
          <a:p>
            <a:pPr marL="514350" indent="-514350">
              <a:buAutoNum type="arabicPeriod"/>
            </a:pPr>
            <a:r>
              <a:rPr lang="en-GB" dirty="0"/>
              <a:t>Can you name 1 of the 3 films that have won the most Oscars, all winning 11? </a:t>
            </a:r>
            <a:endParaRPr lang="en-GB" sz="3600" dirty="0"/>
          </a:p>
          <a:p>
            <a:pPr marL="514350" indent="-514350"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79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313B6-95AF-4CEA-A699-383C67DB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4079240" cy="1203008"/>
          </a:xfrm>
        </p:spPr>
        <p:txBody>
          <a:bodyPr/>
          <a:lstStyle/>
          <a:p>
            <a:r>
              <a:rPr lang="en-GB" b="1" u="sng" dirty="0"/>
              <a:t>Round 2 - MUSIC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F94D3-F29A-4BB5-B667-A4E1A719F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60" y="914400"/>
            <a:ext cx="11744960" cy="603504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/>
              <a:t>Which British comedian featured on Tony Christie's version of 'Is This The Way To Amarillo' in 2005? </a:t>
            </a:r>
          </a:p>
          <a:p>
            <a:pPr marL="514350" indent="-514350">
              <a:buAutoNum type="arabicPeriod"/>
            </a:pPr>
            <a:r>
              <a:rPr lang="en-GB" dirty="0"/>
              <a:t>Who features with Drake in his hit song ‘Take Care’? </a:t>
            </a:r>
          </a:p>
          <a:p>
            <a:pPr marL="514350" indent="-514350">
              <a:buAutoNum type="arabicPeriod"/>
            </a:pPr>
            <a:r>
              <a:rPr lang="en-GB" dirty="0"/>
              <a:t>In which song does Dolly Parton beg another woman not to take her man? </a:t>
            </a:r>
          </a:p>
          <a:p>
            <a:pPr marL="514350" indent="-514350">
              <a:buAutoNum type="arabicPeriod"/>
            </a:pPr>
            <a:r>
              <a:rPr lang="en-GB" dirty="0"/>
              <a:t>The songs ‘For Good’ and ‘Defying Gravity’ are hits from which stage musical?</a:t>
            </a:r>
          </a:p>
          <a:p>
            <a:pPr marL="514350" indent="-514350">
              <a:buAutoNum type="arabicPeriod"/>
            </a:pPr>
            <a:r>
              <a:rPr lang="en-GB" dirty="0"/>
              <a:t>Who was the first winner of American Idol? </a:t>
            </a:r>
          </a:p>
          <a:p>
            <a:pPr marL="514350" indent="-514350">
              <a:buAutoNum type="arabicPeriod"/>
            </a:pPr>
            <a:r>
              <a:rPr lang="en-GB" dirty="0"/>
              <a:t>'Killing Me Softly' was a hit song during the 1990s for which hip hop group?</a:t>
            </a:r>
          </a:p>
          <a:p>
            <a:pPr marL="514350" indent="-514350">
              <a:buAutoNum type="arabicPeriod"/>
            </a:pPr>
            <a:r>
              <a:rPr lang="en-GB" dirty="0"/>
              <a:t>Who’s childhood hit song was called Fingertips?</a:t>
            </a:r>
          </a:p>
          <a:p>
            <a:pPr marL="514350" indent="-514350">
              <a:buAutoNum type="arabicPeriod"/>
            </a:pPr>
            <a:r>
              <a:rPr lang="en-GB" dirty="0"/>
              <a:t>Who is the lead singer of Maroon 5?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/>
              <a:t>Which two male artists produced a cover of 'Dancing in the Street' in 1985? </a:t>
            </a:r>
          </a:p>
          <a:p>
            <a:pPr marL="514350" indent="-514350">
              <a:buAutoNum type="arabicPeriod"/>
            </a:pPr>
            <a:r>
              <a:rPr lang="en-GB" dirty="0"/>
              <a:t>According to the Guinness Book of World Records 2018 and the UK Official Charts list, what song is the biggest selling UK song of all time? A point for either the song name or artist. </a:t>
            </a:r>
          </a:p>
        </p:txBody>
      </p:sp>
    </p:spTree>
    <p:extLst>
      <p:ext uri="{BB962C8B-B14F-4D97-AF65-F5344CB8AC3E}">
        <p14:creationId xmlns:p14="http://schemas.microsoft.com/office/powerpoint/2010/main" val="138518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0DB2A-9300-49E9-A704-E9CD86B1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INTERVAL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40E2E-9B08-470F-A906-3A079998B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/>
              <a:t>CROSSWORD TO BE COLLECTED IN</a:t>
            </a:r>
          </a:p>
        </p:txBody>
      </p:sp>
    </p:spTree>
    <p:extLst>
      <p:ext uri="{BB962C8B-B14F-4D97-AF65-F5344CB8AC3E}">
        <p14:creationId xmlns:p14="http://schemas.microsoft.com/office/powerpoint/2010/main" val="122946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C3775-6810-4503-A0D1-C350810FA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0"/>
            <a:ext cx="6263640" cy="1325563"/>
          </a:xfrm>
        </p:spPr>
        <p:txBody>
          <a:bodyPr/>
          <a:lstStyle/>
          <a:p>
            <a:r>
              <a:rPr lang="en-GB" b="1" u="sng" dirty="0"/>
              <a:t>Round 3 – IN WHAT YEAR…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9D64D-C53E-4CB5-B55F-54DC7B387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955040"/>
            <a:ext cx="11988800" cy="582168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sz="3200" dirty="0"/>
              <a:t>In what year was JFK assassinated? </a:t>
            </a:r>
          </a:p>
          <a:p>
            <a:pPr marL="514350" indent="-514350">
              <a:buAutoNum type="arabicPeriod"/>
            </a:pPr>
            <a:r>
              <a:rPr lang="en-GB" sz="3200" dirty="0"/>
              <a:t>In what year did the Titanic set sail, and sink? </a:t>
            </a:r>
          </a:p>
          <a:p>
            <a:pPr marL="514350" indent="-514350">
              <a:buAutoNum type="arabicPeriod"/>
            </a:pPr>
            <a:r>
              <a:rPr lang="en-GB" sz="3200" dirty="0"/>
              <a:t>In what year was the new Wembley stadium opened?</a:t>
            </a:r>
          </a:p>
          <a:p>
            <a:pPr marL="514350" indent="-514350">
              <a:buAutoNum type="arabicPeriod"/>
            </a:pPr>
            <a:r>
              <a:rPr lang="en-GB" sz="3200" dirty="0"/>
              <a:t>In what year did Usain Bolt break his own 100m world record with a time of 9.58; a record that still stands today? </a:t>
            </a:r>
          </a:p>
          <a:p>
            <a:pPr marL="514350" indent="-514350">
              <a:buAutoNum type="arabicPeriod"/>
            </a:pPr>
            <a:r>
              <a:rPr lang="en-GB" sz="3200" dirty="0"/>
              <a:t>In what year did Ed Sheeran first tour Wembley Football Stadium? </a:t>
            </a:r>
          </a:p>
          <a:p>
            <a:pPr marL="514350" indent="-514350">
              <a:buAutoNum type="arabicPeriod"/>
            </a:pPr>
            <a:r>
              <a:rPr lang="en-GB" sz="3200" dirty="0"/>
              <a:t>In what year was Nelson Mandela released from prison? </a:t>
            </a:r>
          </a:p>
          <a:p>
            <a:pPr marL="514350" indent="-514350">
              <a:buAutoNum type="arabicPeriod"/>
            </a:pPr>
            <a:r>
              <a:rPr lang="en-GB" sz="3200" dirty="0"/>
              <a:t>In what year was prince George born?</a:t>
            </a:r>
          </a:p>
          <a:p>
            <a:pPr marL="514350" indent="-514350">
              <a:buAutoNum type="arabicPeriod"/>
            </a:pPr>
            <a:r>
              <a:rPr lang="en-GB" sz="3200" dirty="0"/>
              <a:t>In what year did Michael Jackson die? </a:t>
            </a:r>
          </a:p>
          <a:p>
            <a:pPr marL="514350" indent="-514350">
              <a:buAutoNum type="arabicPeriod"/>
            </a:pPr>
            <a:r>
              <a:rPr lang="en-GB" sz="3200" dirty="0"/>
              <a:t>In what year was google founded? </a:t>
            </a:r>
          </a:p>
          <a:p>
            <a:pPr marL="514350" indent="-514350">
              <a:buAutoNum type="arabicPeriod"/>
            </a:pPr>
            <a:r>
              <a:rPr lang="en-GB" sz="3200" dirty="0"/>
              <a:t>In what year did The X Factor first broadcast? </a:t>
            </a:r>
          </a:p>
        </p:txBody>
      </p:sp>
    </p:spTree>
    <p:extLst>
      <p:ext uri="{BB962C8B-B14F-4D97-AF65-F5344CB8AC3E}">
        <p14:creationId xmlns:p14="http://schemas.microsoft.com/office/powerpoint/2010/main" val="3460614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02798-8407-4418-B547-B6B1D4DB4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60" y="0"/>
            <a:ext cx="4150360" cy="1006475"/>
          </a:xfrm>
        </p:spPr>
        <p:txBody>
          <a:bodyPr/>
          <a:lstStyle/>
          <a:p>
            <a:r>
              <a:rPr lang="en-GB" b="1" u="sng" dirty="0"/>
              <a:t>Round 4 - 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25D00-0BD7-47E0-A44A-2FFAD4533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3120"/>
            <a:ext cx="11887200" cy="602488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/>
              <a:t>How many red balls are there in a game of snooker? </a:t>
            </a:r>
          </a:p>
          <a:p>
            <a:pPr marL="514350" indent="-514350">
              <a:buAutoNum type="arabicPeriod"/>
            </a:pPr>
            <a:r>
              <a:rPr lang="en-GB" dirty="0"/>
              <a:t>In which Olympic sport is the wearing of a beard prohibited? </a:t>
            </a:r>
          </a:p>
          <a:p>
            <a:pPr marL="514350" indent="-514350">
              <a:buAutoNum type="arabicPeriod"/>
            </a:pPr>
            <a:r>
              <a:rPr lang="en-GB" dirty="0"/>
              <a:t>Beth Tweddle is a famous name in which sport?</a:t>
            </a:r>
          </a:p>
          <a:p>
            <a:pPr marL="514350" indent="-514350">
              <a:buAutoNum type="arabicPeriod"/>
            </a:pPr>
            <a:r>
              <a:rPr lang="en-GB" dirty="0"/>
              <a:t>What is the white target ball known as in bowls? </a:t>
            </a:r>
          </a:p>
          <a:p>
            <a:pPr marL="514350" indent="-514350">
              <a:buAutoNum type="arabicPeriod"/>
            </a:pPr>
            <a:r>
              <a:rPr lang="en-GB" dirty="0"/>
              <a:t>A volley shot in tennis means the ball is not allowed to do what before it is returned to the opponent? </a:t>
            </a:r>
          </a:p>
          <a:p>
            <a:pPr marL="514350" indent="-514350">
              <a:buAutoNum type="arabicPeriod"/>
            </a:pPr>
            <a:r>
              <a:rPr lang="en-GB" dirty="0"/>
              <a:t>In a game of netball, name the two possible attacking players allowed in the goal circle.</a:t>
            </a:r>
          </a:p>
          <a:p>
            <a:pPr marL="514350" indent="-514350">
              <a:buAutoNum type="arabicPeriod"/>
            </a:pPr>
            <a:r>
              <a:rPr lang="en-GB" dirty="0"/>
              <a:t>Which country won the FIFA World Cup in the years of 1994 and 2002? </a:t>
            </a:r>
          </a:p>
          <a:p>
            <a:pPr marL="514350" indent="-514350">
              <a:buAutoNum type="arabicPeriod"/>
            </a:pPr>
            <a:r>
              <a:rPr lang="en-GB" dirty="0"/>
              <a:t>What colour jacket does the dog in trap 2 wear for greyhound racing in Great Britain? </a:t>
            </a:r>
          </a:p>
          <a:p>
            <a:pPr marL="514350" indent="-514350">
              <a:buAutoNum type="arabicPeriod"/>
            </a:pPr>
            <a:r>
              <a:rPr lang="en-GB" dirty="0"/>
              <a:t>How many years old are the horses that run in the Kentucky Derby?</a:t>
            </a:r>
          </a:p>
          <a:p>
            <a:pPr marL="514350" indent="-514350">
              <a:buAutoNum type="arabicPeriod"/>
            </a:pPr>
            <a:r>
              <a:rPr lang="en-GB" dirty="0"/>
              <a:t>Name two events from the Men's heptathlon.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296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8C272-6CF6-4427-B8A4-FE5D0EB5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INTERVAL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E7310-E842-471E-A5BE-F036A43C0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/>
              <a:t>DVD COVERS TO BE COLLECTED IN THIS INTERVAL</a:t>
            </a:r>
          </a:p>
        </p:txBody>
      </p:sp>
    </p:spTree>
    <p:extLst>
      <p:ext uri="{BB962C8B-B14F-4D97-AF65-F5344CB8AC3E}">
        <p14:creationId xmlns:p14="http://schemas.microsoft.com/office/powerpoint/2010/main" val="3021620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7A3CC-A59E-4270-A22A-72DCB39DA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0"/>
            <a:ext cx="10515600" cy="1325563"/>
          </a:xfrm>
        </p:spPr>
        <p:txBody>
          <a:bodyPr/>
          <a:lstStyle/>
          <a:p>
            <a:r>
              <a:rPr lang="en-GB" b="1" u="sng" dirty="0"/>
              <a:t>Round 5 – KIDS 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165FA-8112-4572-8328-86BBCAC50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046480"/>
            <a:ext cx="12090400" cy="598424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/>
              <a:t>What letter is located between E and T on a standard computer keyboard?</a:t>
            </a:r>
          </a:p>
          <a:p>
            <a:pPr marL="514350" indent="-514350">
              <a:buAutoNum type="arabicPeriod"/>
            </a:pPr>
            <a:r>
              <a:rPr lang="en-GB" dirty="0"/>
              <a:t>What famous girl band released a song called Black Magic in 2015?</a:t>
            </a:r>
          </a:p>
          <a:p>
            <a:pPr marL="514350" indent="-514350">
              <a:buAutoNum type="arabicPeriod"/>
            </a:pPr>
            <a:r>
              <a:rPr lang="en-GB" dirty="0"/>
              <a:t>Name the 4 current judges on the X Factor.</a:t>
            </a:r>
          </a:p>
          <a:p>
            <a:pPr marL="514350" indent="-514350">
              <a:buAutoNum type="arabicPeriod"/>
            </a:pPr>
            <a:r>
              <a:rPr lang="en-GB" dirty="0"/>
              <a:t>Name the couple that came runners up in Love Island 2018.</a:t>
            </a:r>
          </a:p>
          <a:p>
            <a:pPr marL="514350" indent="-514350">
              <a:buAutoNum type="arabicPeriod"/>
            </a:pPr>
            <a:r>
              <a:rPr lang="en-GB" dirty="0"/>
              <a:t>Which capital city is the movie Ratatouille based?</a:t>
            </a:r>
          </a:p>
          <a:p>
            <a:pPr marL="514350" indent="-514350">
              <a:buAutoNum type="arabicPeriod"/>
            </a:pPr>
            <a:r>
              <a:rPr lang="en-GB" dirty="0"/>
              <a:t>What specific creature is the largest in the world?</a:t>
            </a:r>
          </a:p>
          <a:p>
            <a:pPr marL="514350" indent="-514350">
              <a:buAutoNum type="arabicPeriod"/>
            </a:pPr>
            <a:r>
              <a:rPr lang="en-GB" dirty="0"/>
              <a:t>On the google logo, what colour is the G?</a:t>
            </a:r>
          </a:p>
          <a:p>
            <a:pPr marL="514350" indent="-514350">
              <a:buAutoNum type="arabicPeriod"/>
            </a:pPr>
            <a:r>
              <a:rPr lang="en-GB" dirty="0"/>
              <a:t>What is the name of the lion that kills Mufasa in The Lion King?</a:t>
            </a:r>
          </a:p>
          <a:p>
            <a:pPr marL="514350" indent="-514350">
              <a:buAutoNum type="arabicPeriod"/>
            </a:pPr>
            <a:r>
              <a:rPr lang="en-GB" dirty="0"/>
              <a:t>Name 5 of the 7 continents of the world. (1 point for 5, Bonus point if you name all 7).</a:t>
            </a:r>
          </a:p>
          <a:p>
            <a:pPr marL="514350" indent="-514350">
              <a:buAutoNum type="arabicPeriod"/>
            </a:pPr>
            <a:r>
              <a:rPr lang="en-GB" dirty="0"/>
              <a:t>In Beauty and the beast, what is Beauty’s real name?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32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1090</Words>
  <Application>Microsoft Office PowerPoint</Application>
  <PresentationFormat>Widescreen</PresentationFormat>
  <Paragraphs>100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PHAB Quiz Night</vt:lpstr>
      <vt:lpstr>PowerPoint Presentation</vt:lpstr>
      <vt:lpstr>Round 1 - FILM</vt:lpstr>
      <vt:lpstr>Round 2 - MUSIC</vt:lpstr>
      <vt:lpstr>INTERVAL</vt:lpstr>
      <vt:lpstr>Round 3 – IN WHAT YEAR…</vt:lpstr>
      <vt:lpstr>Round 4 - SPORT</vt:lpstr>
      <vt:lpstr>INTERVAL</vt:lpstr>
      <vt:lpstr>Round 5 – KIDS ROUND</vt:lpstr>
      <vt:lpstr>Round 6 - Multiple Choice</vt:lpstr>
      <vt:lpstr>Round 7 - General Knowledge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PHAB Quiz Night</dc:title>
  <dc:creator>brad cole</dc:creator>
  <cp:lastModifiedBy>brad cole</cp:lastModifiedBy>
  <cp:revision>61</cp:revision>
  <dcterms:created xsi:type="dcterms:W3CDTF">2018-12-30T11:23:51Z</dcterms:created>
  <dcterms:modified xsi:type="dcterms:W3CDTF">2019-05-08T07:55:44Z</dcterms:modified>
</cp:coreProperties>
</file>